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54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presProps" Target="presProps.xml" /><Relationship Id="rId5" Type="http://schemas.openxmlformats.org/officeDocument/2006/relationships/tableStyles" Target="tableStyles.xml" /><Relationship Id="rId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70967" y="460780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Электромонтер по ремонту воздушных линий электропередачи 5 разряда, Южный линейный участок, Филиал ПАО «Россети» - Самарское</a:t>
            </a:r>
            <a:r>
              <a:rPr lang="ru-RU" sz="2800" b="1"/>
              <a:t> 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6" y="1446011"/>
            <a:ext cx="8390129" cy="5108698"/>
          </a:xfrm>
        </p:spPr>
        <p:txBody>
          <a:bodyPr>
            <a:normAutofit fontScale="25000" lnSpcReduction="20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Профессиональное обучение - программы профессиональной подготовки по профессии электромонтера.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работы </a:t>
            </a:r>
            <a:r>
              <a:rPr lang="ru-RU" sz="5600"/>
              <a:t>по </a:t>
            </a:r>
            <a:r>
              <a:rPr lang="ru-RU" sz="5600"/>
              <a:t>профессии электромонтера, электромонтажника.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проведения ремонтных работ на ВЛ.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Техническое обслуживание и ремонт ВЛ.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Выполнение осмотров ВЛ и оборудования ВОЛС расположенных на опорах ЛЭП.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Условия: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Самарская</a:t>
            </a:r>
            <a:r>
              <a:rPr lang="ru-RU" sz="5600"/>
              <a:t> область, г. Чапаевск, ул. Школьная, д. 1А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Наличие командировок по Самарской области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Заработная плата - 54 000 руб на руки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6024" y="3018005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6024" y="4196906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8287" y="1592461"/>
            <a:ext cx="540027" cy="540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399016" y="117695"/>
            <a:ext cx="2590965" cy="1729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Широкоэкранный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Вакансия Ведущий инженер отдела эксплуатации ПС</dc:title>
  <dc:subject/>
  <dc:creator>Чебаршина Ирина Николаевна</dc:creator>
  <cp:keywords/>
  <dc:description/>
  <dc:identifier/>
  <dc:language/>
  <cp:lastModifiedBy>novoselova-sv</cp:lastModifiedBy>
  <cp:revision>275</cp:revision>
  <dcterms:created xsi:type="dcterms:W3CDTF">2023-10-30T10:28:47Z</dcterms:created>
  <dcterms:modified xsi:type="dcterms:W3CDTF">2026-09-11T07:03:08Z</dcterms:modified>
  <cp:category/>
  <cp:contentStatus/>
  <cp:version/>
</cp:coreProperties>
</file>